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25296-B368-48A5-AE9C-F75FBA5814C6}" type="datetimeFigureOut">
              <a:rPr lang="en-US" smtClean="0"/>
              <a:t>5/23/2011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89A14-0EDE-4396-865A-DEE3197A65B4}" type="slidenum">
              <a:rPr lang="en-US" smtClean="0"/>
              <a:t>‹Nº›</a:t>
            </a:fld>
            <a:endParaRPr lang="en-US"/>
          </a:p>
        </p:txBody>
      </p:sp>
      <p:sp>
        <p:nvSpPr>
          <p:cNvPr id="10" name="9 Rectángulo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25296-B368-48A5-AE9C-F75FBA5814C6}" type="datetimeFigureOut">
              <a:rPr lang="en-US" smtClean="0"/>
              <a:t>5/23/2011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89A14-0EDE-4396-865A-DEE3197A65B4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25296-B368-48A5-AE9C-F75FBA5814C6}" type="datetimeFigureOut">
              <a:rPr lang="en-US" smtClean="0"/>
              <a:t>5/23/2011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89A14-0EDE-4396-865A-DEE3197A65B4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25296-B368-48A5-AE9C-F75FBA5814C6}" type="datetimeFigureOut">
              <a:rPr lang="en-US" smtClean="0"/>
              <a:t>5/23/2011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89A14-0EDE-4396-865A-DEE3197A65B4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25296-B368-48A5-AE9C-F75FBA5814C6}" type="datetimeFigureOut">
              <a:rPr lang="en-US" smtClean="0"/>
              <a:t>5/23/2011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89A14-0EDE-4396-865A-DEE3197A65B4}" type="slidenum">
              <a:rPr lang="en-US" smtClean="0"/>
              <a:t>‹Nº›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25296-B368-48A5-AE9C-F75FBA5814C6}" type="datetimeFigureOut">
              <a:rPr lang="en-US" smtClean="0"/>
              <a:t>5/23/2011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89A14-0EDE-4396-865A-DEE3197A65B4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25296-B368-48A5-AE9C-F75FBA5814C6}" type="datetimeFigureOut">
              <a:rPr lang="en-US" smtClean="0"/>
              <a:t>5/23/2011</a:t>
            </a:fld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89A14-0EDE-4396-865A-DEE3197A65B4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25296-B368-48A5-AE9C-F75FBA5814C6}" type="datetimeFigureOut">
              <a:rPr lang="en-US" smtClean="0"/>
              <a:t>5/23/2011</a:t>
            </a:fld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89A14-0EDE-4396-865A-DEE3197A65B4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25296-B368-48A5-AE9C-F75FBA5814C6}" type="datetimeFigureOut">
              <a:rPr lang="en-US" smtClean="0"/>
              <a:t>5/23/2011</a:t>
            </a:fld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89A14-0EDE-4396-865A-DEE3197A65B4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25296-B368-48A5-AE9C-F75FBA5814C6}" type="datetimeFigureOut">
              <a:rPr lang="en-US" smtClean="0"/>
              <a:t>5/23/2011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89A14-0EDE-4396-865A-DEE3197A65B4}" type="slidenum">
              <a:rPr lang="en-US" smtClean="0"/>
              <a:t>‹Nº›</a:t>
            </a:fld>
            <a:endParaRPr lang="en-US"/>
          </a:p>
        </p:txBody>
      </p:sp>
      <p:sp>
        <p:nvSpPr>
          <p:cNvPr id="12" name="11 Rectángulo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A6925296-B368-48A5-AE9C-F75FBA5814C6}" type="datetimeFigureOut">
              <a:rPr lang="en-US" smtClean="0"/>
              <a:t>5/23/2011</a:t>
            </a:fld>
            <a:endParaRPr lang="en-US"/>
          </a:p>
        </p:txBody>
      </p:sp>
      <p:sp>
        <p:nvSpPr>
          <p:cNvPr id="11" name="10 Rectángulo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66E89A14-0EDE-4396-865A-DEE3197A65B4}" type="slidenum">
              <a:rPr lang="en-US" smtClean="0"/>
              <a:t>‹Nº›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6 Rectángulo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A6925296-B368-48A5-AE9C-F75FBA5814C6}" type="datetimeFigureOut">
              <a:rPr lang="en-US" smtClean="0"/>
              <a:t>5/23/2011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66E89A14-0EDE-4396-865A-DEE3197A65B4}" type="slidenum">
              <a:rPr lang="en-US" smtClean="0"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467544" y="260648"/>
            <a:ext cx="8280920" cy="18002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The teacher ask for a photocopy in the office for an exam, homework, class work…etc </a:t>
            </a:r>
            <a:endParaRPr lang="en-US" dirty="0"/>
          </a:p>
        </p:txBody>
      </p:sp>
      <p:pic>
        <p:nvPicPr>
          <p:cNvPr id="17412" name="Picture 4" descr="http://www.cartoonstock.com/newscartoons/cartoonists/gwa/lowres/gwan305l.jpg"/>
          <p:cNvPicPr>
            <a:picLocks noChangeAspect="1" noChangeArrowheads="1"/>
          </p:cNvPicPr>
          <p:nvPr/>
        </p:nvPicPr>
        <p:blipFill>
          <a:blip r:embed="rId2" cstate="print"/>
          <a:srcRect t="11340" r="-531" b="20621"/>
          <a:stretch>
            <a:fillRect/>
          </a:stretch>
        </p:blipFill>
        <p:spPr bwMode="auto">
          <a:xfrm>
            <a:off x="2555776" y="2996952"/>
            <a:ext cx="4248472" cy="3058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404664"/>
            <a:ext cx="8077200" cy="1673352"/>
          </a:xfrm>
        </p:spPr>
        <p:txBody>
          <a:bodyPr/>
          <a:lstStyle/>
          <a:p>
            <a:pPr algn="ctr"/>
            <a:r>
              <a:rPr lang="en-US" dirty="0" smtClean="0"/>
              <a:t>He ask for many photocopies, and the lady put it many times </a:t>
            </a:r>
            <a:endParaRPr lang="en-US" dirty="0"/>
          </a:p>
        </p:txBody>
      </p:sp>
      <p:pic>
        <p:nvPicPr>
          <p:cNvPr id="4" name="Picture 2" descr="http://www.feucsc.cl/wp-content/uploads/2010/10/photocopier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2204864"/>
            <a:ext cx="3888432" cy="43773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8077200" cy="1944216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He makes an error an he ask for many photocopies again and the others are thrown to the bin</a:t>
            </a:r>
            <a:endParaRPr lang="en-US" dirty="0"/>
          </a:p>
        </p:txBody>
      </p:sp>
      <p:pic>
        <p:nvPicPr>
          <p:cNvPr id="3074" name="Picture 2" descr="http://visualiseurs.files.wordpress.com/2009/12/photocopi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2348880"/>
            <a:ext cx="3888432" cy="43474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260648"/>
            <a:ext cx="8077200" cy="1673352"/>
          </a:xfrm>
        </p:spPr>
        <p:txBody>
          <a:bodyPr/>
          <a:lstStyle/>
          <a:p>
            <a:pPr algn="ctr"/>
            <a:r>
              <a:rPr lang="en-US" dirty="0" smtClean="0"/>
              <a:t>He goes to his classroom and hands it out to his students</a:t>
            </a:r>
            <a:endParaRPr lang="en-US" dirty="0"/>
          </a:p>
        </p:txBody>
      </p:sp>
      <p:pic>
        <p:nvPicPr>
          <p:cNvPr id="2050" name="Picture 2" descr="http://aulavirtual-cambucos.wikispaces.com/file/view/teacher_in_classroom.jpg/50816975/teacher_in_classroo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2636912"/>
            <a:ext cx="4010025" cy="3228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11560" y="332656"/>
            <a:ext cx="8077200" cy="1673352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T</a:t>
            </a:r>
            <a:r>
              <a:rPr lang="en-US" dirty="0" smtClean="0"/>
              <a:t>he ones left he throws it away wasting paper again </a:t>
            </a:r>
            <a:endParaRPr lang="en-US" dirty="0"/>
          </a:p>
        </p:txBody>
      </p:sp>
      <p:pic>
        <p:nvPicPr>
          <p:cNvPr id="1026" name="Picture 2" descr="http://www.clipartguide.com/_named_clipart_images/0511-1008-1618-5664_Bored_Man_at_Work_Throwing_Paper_Balls_Into_a_Trash_Bin_clipart_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2708920"/>
            <a:ext cx="5083944" cy="3137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ódulo">
  <a:themeElements>
    <a:clrScheme name="Módulo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ódulo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ódul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29</TotalTime>
  <Words>71</Words>
  <Application>Microsoft Office PowerPoint</Application>
  <PresentationFormat>Presentación en pantalla (4:3)</PresentationFormat>
  <Paragraphs>5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6" baseType="lpstr">
      <vt:lpstr>Módulo</vt:lpstr>
      <vt:lpstr>The teacher ask for a photocopy in the office for an exam, homework, class work…etc </vt:lpstr>
      <vt:lpstr>He ask for many photocopies, and the lady put it many times </vt:lpstr>
      <vt:lpstr>He makes an error an he ask for many photocopies again and the others are thrown to the bin</vt:lpstr>
      <vt:lpstr>He goes to his classroom and hands it out to his students</vt:lpstr>
      <vt:lpstr>The ones left he throws it away wasting paper again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teacher ask for a photocopy in the office for an exam, homework, class work…etc</dc:title>
  <dc:creator>Owner</dc:creator>
  <cp:lastModifiedBy>Owner</cp:lastModifiedBy>
  <cp:revision>3</cp:revision>
  <dcterms:created xsi:type="dcterms:W3CDTF">2011-05-23T20:51:31Z</dcterms:created>
  <dcterms:modified xsi:type="dcterms:W3CDTF">2011-05-23T21:20:34Z</dcterms:modified>
</cp:coreProperties>
</file>